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sldIdLst>
    <p:sldId id="256" r:id="rId2"/>
    <p:sldId id="257" r:id="rId3"/>
    <p:sldId id="258" r:id="rId4"/>
    <p:sldId id="266" r:id="rId5"/>
    <p:sldId id="259" r:id="rId6"/>
    <p:sldId id="264" r:id="rId7"/>
    <p:sldId id="260" r:id="rId8"/>
    <p:sldId id="265" r:id="rId9"/>
    <p:sldId id="267" r:id="rId10"/>
    <p:sldId id="261" r:id="rId11"/>
    <p:sldId id="268" r:id="rId12"/>
    <p:sldId id="262" r:id="rId13"/>
    <p:sldId id="263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7537C69-CABD-45B6-8570-FAF442067746}" type="datetimeFigureOut">
              <a:rPr lang="nl-NL" smtClean="0"/>
              <a:t>9-7-2018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A90DCF1-4848-4480-B6BC-FAD5A0729C97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73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7C69-CABD-45B6-8570-FAF442067746}" type="datetimeFigureOut">
              <a:rPr lang="nl-NL" smtClean="0"/>
              <a:t>9-7-2018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DCF1-4848-4480-B6BC-FAD5A0729C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17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7C69-CABD-45B6-8570-FAF442067746}" type="datetimeFigureOut">
              <a:rPr lang="nl-NL" smtClean="0"/>
              <a:t>9-7-2018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DCF1-4848-4480-B6BC-FAD5A0729C97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176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7C69-CABD-45B6-8570-FAF442067746}" type="datetimeFigureOut">
              <a:rPr lang="nl-NL" smtClean="0"/>
              <a:t>9-7-2018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DCF1-4848-4480-B6BC-FAD5A0729C97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443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7C69-CABD-45B6-8570-FAF442067746}" type="datetimeFigureOut">
              <a:rPr lang="nl-NL" smtClean="0"/>
              <a:t>9-7-2018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DCF1-4848-4480-B6BC-FAD5A0729C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6092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7C69-CABD-45B6-8570-FAF442067746}" type="datetimeFigureOut">
              <a:rPr lang="nl-NL" smtClean="0"/>
              <a:t>9-7-2018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DCF1-4848-4480-B6BC-FAD5A0729C97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365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7C69-CABD-45B6-8570-FAF442067746}" type="datetimeFigureOut">
              <a:rPr lang="nl-NL" smtClean="0"/>
              <a:t>9-7-2018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DCF1-4848-4480-B6BC-FAD5A0729C97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542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7C69-CABD-45B6-8570-FAF442067746}" type="datetimeFigureOut">
              <a:rPr lang="nl-NL" smtClean="0"/>
              <a:t>9-7-2018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DCF1-4848-4480-B6BC-FAD5A0729C97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553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7C69-CABD-45B6-8570-FAF442067746}" type="datetimeFigureOut">
              <a:rPr lang="nl-NL" smtClean="0"/>
              <a:t>9-7-2018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DCF1-4848-4480-B6BC-FAD5A0729C97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75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7C69-CABD-45B6-8570-FAF442067746}" type="datetimeFigureOut">
              <a:rPr lang="nl-NL" smtClean="0"/>
              <a:t>9-7-2018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DCF1-4848-4480-B6BC-FAD5A0729C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766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7C69-CABD-45B6-8570-FAF442067746}" type="datetimeFigureOut">
              <a:rPr lang="nl-NL" smtClean="0"/>
              <a:t>9-7-2018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DCF1-4848-4480-B6BC-FAD5A0729C97}" type="slidenum">
              <a:rPr lang="nl-NL" smtClean="0"/>
              <a:t>‹nr.›</a:t>
            </a:fld>
            <a:endParaRPr lang="nl-N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95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7C69-CABD-45B6-8570-FAF442067746}" type="datetimeFigureOut">
              <a:rPr lang="nl-NL" smtClean="0"/>
              <a:t>9-7-2018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DCF1-4848-4480-B6BC-FAD5A0729C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18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7C69-CABD-45B6-8570-FAF442067746}" type="datetimeFigureOut">
              <a:rPr lang="nl-NL" smtClean="0"/>
              <a:t>9-7-2018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DCF1-4848-4480-B6BC-FAD5A0729C97}" type="slidenum">
              <a:rPr lang="nl-NL" smtClean="0"/>
              <a:t>‹nr.›</a:t>
            </a:fld>
            <a:endParaRPr lang="nl-NL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29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7C69-CABD-45B6-8570-FAF442067746}" type="datetimeFigureOut">
              <a:rPr lang="nl-NL" smtClean="0"/>
              <a:t>9-7-2018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DCF1-4848-4480-B6BC-FAD5A0729C97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29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7C69-CABD-45B6-8570-FAF442067746}" type="datetimeFigureOut">
              <a:rPr lang="nl-NL" smtClean="0"/>
              <a:t>9-7-2018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DCF1-4848-4480-B6BC-FAD5A0729C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038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7C69-CABD-45B6-8570-FAF442067746}" type="datetimeFigureOut">
              <a:rPr lang="nl-NL" smtClean="0"/>
              <a:t>9-7-2018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DCF1-4848-4480-B6BC-FAD5A0729C97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10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7C69-CABD-45B6-8570-FAF442067746}" type="datetimeFigureOut">
              <a:rPr lang="nl-NL" smtClean="0"/>
              <a:t>9-7-2018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DCF1-4848-4480-B6BC-FAD5A0729C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94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537C69-CABD-45B6-8570-FAF442067746}" type="datetimeFigureOut">
              <a:rPr lang="nl-NL" smtClean="0"/>
              <a:t>9-7-2018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90DCF1-4848-4480-B6BC-FAD5A0729C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2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  <p:sldLayoutId id="214748414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2IM7Gh1ypk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Diabetes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531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Diabetes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800" dirty="0" smtClean="0"/>
              <a:t>Type 1: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sz="2800" i="1" dirty="0" smtClean="0"/>
              <a:t>Helemaal geen insuline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i="1" dirty="0" smtClean="0"/>
              <a:t>1 keer p/dag insuline spuiten </a:t>
            </a:r>
          </a:p>
          <a:p>
            <a:pPr marL="0" indent="0">
              <a:buNone/>
            </a:pPr>
            <a:r>
              <a:rPr lang="nl-NL" sz="2800" i="1" dirty="0"/>
              <a:t> </a:t>
            </a:r>
            <a:r>
              <a:rPr lang="nl-NL" sz="2800" i="1" dirty="0" smtClean="0"/>
              <a:t>   of insuline pomp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i="1" dirty="0" smtClean="0"/>
              <a:t>Juiste voeding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i="1" dirty="0" smtClean="0"/>
              <a:t>1 op de 10 mensen</a:t>
            </a:r>
            <a:endParaRPr lang="nl-NL" sz="2800" i="1" dirty="0"/>
          </a:p>
        </p:txBody>
      </p:sp>
      <p:pic>
        <p:nvPicPr>
          <p:cNvPr id="7170" name="Picture 2" descr="C:\Users\Anique\Pictures\DIGD-Behandeling-insuline-pom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378" y="1340768"/>
            <a:ext cx="313650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8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Diabetes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Type 2:</a:t>
            </a:r>
          </a:p>
          <a:p>
            <a:pPr marL="0" indent="0">
              <a:buNone/>
            </a:pPr>
            <a:endParaRPr lang="nl-NL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2800" i="1" dirty="0"/>
              <a:t>Weinig insuline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i="1" dirty="0"/>
              <a:t>Medicijnen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i="1" dirty="0"/>
              <a:t>9 op de 10 mensen</a:t>
            </a:r>
          </a:p>
          <a:p>
            <a:endParaRPr lang="nl-NL" dirty="0"/>
          </a:p>
        </p:txBody>
      </p:sp>
      <p:pic>
        <p:nvPicPr>
          <p:cNvPr id="4" name="Picture 3" descr="C:\Users\Anique\Pictures\fotoinsu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2657952" cy="199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4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tips voor een stabiele suikerspiegel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 dirty="0" smtClean="0"/>
              <a:t>Beweging, sporten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 smtClean="0"/>
              <a:t>Beweeg minimaal een half uur per dag (wandelen of fietsen)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 smtClean="0"/>
              <a:t>3 maaltijden p/dag ontbijt, lunch, avondeten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 smtClean="0"/>
              <a:t>Eet kleine beetjes per keer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 smtClean="0"/>
              <a:t>Eet om de 2 uur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 smtClean="0"/>
              <a:t>Weinig tot geen stress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 smtClean="0"/>
              <a:t>Diepe dalen hoge pieken vermijden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8194" name="Picture 2" descr="C:\Users\Anique\Pictures\stabiele-bloedsuiker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73016"/>
            <a:ext cx="2265040" cy="226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2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Filmpje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>
                <a:hlinkClick r:id="rId2"/>
              </a:rPr>
              <a:t>www.youtube.com/watch?v=2IM7Gh1ypkI</a:t>
            </a:r>
            <a:endParaRPr lang="nl-NL" sz="2800" dirty="0" smtClean="0"/>
          </a:p>
          <a:p>
            <a:pPr marL="0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5781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</a:t>
            </a:r>
            <a:r>
              <a:rPr lang="nl-NL" dirty="0" smtClean="0"/>
              <a:t>nleiding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l-NL" sz="2800" dirty="0" smtClean="0"/>
              <a:t>Wat is bloedsuikerspiegel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2800" dirty="0" smtClean="0"/>
              <a:t>Te hoge bloedsuikerspiegel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2800" dirty="0" smtClean="0"/>
              <a:t>Te lage bloedsuikerspiegel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2800" dirty="0" smtClean="0"/>
              <a:t>Diabetes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2800" dirty="0"/>
              <a:t>T</a:t>
            </a:r>
            <a:r>
              <a:rPr lang="nl-NL" sz="2800" dirty="0" smtClean="0"/>
              <a:t>ips om je suikerspiegel stabiel te houden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2800" dirty="0"/>
              <a:t>F</a:t>
            </a:r>
            <a:r>
              <a:rPr lang="nl-NL" sz="2800" dirty="0" smtClean="0"/>
              <a:t>ilmpje</a:t>
            </a:r>
          </a:p>
        </p:txBody>
      </p:sp>
    </p:spTree>
    <p:extLst>
      <p:ext uri="{BB962C8B-B14F-4D97-AF65-F5344CB8AC3E}">
        <p14:creationId xmlns:p14="http://schemas.microsoft.com/office/powerpoint/2010/main" val="6932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Wat is bloedsuikerspiegel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Maateenheid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Glucose (brandstof)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Insuline </a:t>
            </a:r>
          </a:p>
          <a:p>
            <a:pPr marL="0" indent="0">
              <a:buNone/>
            </a:pP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Normale waarde: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i="1" dirty="0"/>
              <a:t>N</a:t>
            </a:r>
            <a:r>
              <a:rPr lang="nl-NL" i="1" dirty="0" smtClean="0"/>
              <a:t>uchter: 4-6 mmol/l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i="1" dirty="0" smtClean="0"/>
              <a:t>Niet nuchter: 6-8 mmol/l</a:t>
            </a:r>
          </a:p>
          <a:p>
            <a:endParaRPr lang="nl-NL" dirty="0"/>
          </a:p>
        </p:txBody>
      </p:sp>
      <p:pic>
        <p:nvPicPr>
          <p:cNvPr id="5" name="Picture 2" descr="http://www.gezondheidsnet.nl/sites/gezondheidsnet/files/styles/gn_492x304/public/afbeeldingen/diabetes/glucosemeter/glucosemeter_479x358.jpg?itok=HRO9nVd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545" y="4149080"/>
            <a:ext cx="3168352" cy="195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6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Lichamelijke processen</a:t>
            </a:r>
            <a:endParaRPr lang="nl-NL" dirty="0"/>
          </a:p>
        </p:txBody>
      </p:sp>
      <p:pic>
        <p:nvPicPr>
          <p:cNvPr id="4098" name="Picture 2" descr="C:\Users\Anique\Pictures\xMdzhj9wiKvHm7phXKigPTF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7215" y="2490788"/>
            <a:ext cx="4037507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6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Te hoge bloedsuikerspiegel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sz="3000" dirty="0" smtClean="0"/>
              <a:t>Lichamelijke processen: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000" i="1" dirty="0" smtClean="0"/>
              <a:t>Meer suiker dan insuline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000" i="1" dirty="0" smtClean="0"/>
              <a:t>Waarde: 12 tot 15 mmol/l</a:t>
            </a:r>
          </a:p>
          <a:p>
            <a:pPr marL="0" indent="0">
              <a:buNone/>
            </a:pPr>
            <a:endParaRPr lang="nl-NL" sz="30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sz="3000" dirty="0" smtClean="0"/>
              <a:t>Minder weerstand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3000" dirty="0" smtClean="0"/>
              <a:t>Kleine kwaaltjes (ouderdomskwaaltjes)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3000" dirty="0" smtClean="0"/>
              <a:t>Overgewicht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3000" dirty="0" smtClean="0"/>
              <a:t>Hongerig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3000" dirty="0" smtClean="0"/>
              <a:t>Neiging hele dag door te eten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i="1" dirty="0" smtClean="0"/>
          </a:p>
          <a:p>
            <a:pPr marL="0" indent="0">
              <a:buNone/>
            </a:pPr>
            <a:endParaRPr lang="nl-NL" dirty="0"/>
          </a:p>
          <a:p>
            <a:endParaRPr lang="nl-NL" i="1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10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Symptomen</a:t>
            </a:r>
            <a:endParaRPr lang="nl-NL" dirty="0"/>
          </a:p>
        </p:txBody>
      </p:sp>
      <p:pic>
        <p:nvPicPr>
          <p:cNvPr id="4" name="Picture 2" descr="C:\Users\Anique\Pictures\Diabetes_Hyp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6220" y="2490788"/>
            <a:ext cx="2459498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50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Te lage bloedsuikerspiegel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 smtClean="0"/>
              <a:t>Lichamelijke processen: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i="1" dirty="0" smtClean="0"/>
              <a:t>Te weinig suiker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i="1" dirty="0" smtClean="0"/>
              <a:t>Meer insuline </a:t>
            </a:r>
          </a:p>
          <a:p>
            <a:pPr marL="0" indent="0">
              <a:buNone/>
            </a:pPr>
            <a:endParaRPr lang="nl-NL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i="1" dirty="0" smtClean="0"/>
              <a:t>Mmol/l waarde onder 3.5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i="1" dirty="0" smtClean="0"/>
              <a:t>1. 5 mmol/l levensgevaarlijk</a:t>
            </a:r>
          </a:p>
          <a:p>
            <a:pPr marL="0" indent="0">
              <a:buNone/>
            </a:pPr>
            <a:endParaRPr lang="nl-NL" i="1" dirty="0" smtClean="0"/>
          </a:p>
          <a:p>
            <a:pPr marL="0" indent="0">
              <a:buNone/>
            </a:pPr>
            <a:r>
              <a:rPr lang="nl-NL" i="1" dirty="0" smtClean="0"/>
              <a:t>Ernstig te laag: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i="1" dirty="0" smtClean="0"/>
              <a:t>Sufheid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i="1" dirty="0" smtClean="0"/>
              <a:t>Bewusteloosheid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i="1" dirty="0" smtClean="0"/>
              <a:t>Coma</a:t>
            </a:r>
          </a:p>
          <a:p>
            <a:pPr marL="0" indent="0">
              <a:buNone/>
            </a:pPr>
            <a:endParaRPr lang="nl-NL" i="1" dirty="0"/>
          </a:p>
          <a:p>
            <a:endParaRPr lang="nl-NL" i="1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119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symptomen</a:t>
            </a:r>
            <a:endParaRPr lang="nl-NL" dirty="0"/>
          </a:p>
        </p:txBody>
      </p:sp>
      <p:pic>
        <p:nvPicPr>
          <p:cNvPr id="4" name="Picture 2" descr="C:\Users\Anique\Pictures\Diabetes_Hyp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5848" y="2490788"/>
            <a:ext cx="2540241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4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Lichamelijke processen</a:t>
            </a:r>
            <a:endParaRPr lang="nl-NL" dirty="0"/>
          </a:p>
        </p:txBody>
      </p:sp>
      <p:pic>
        <p:nvPicPr>
          <p:cNvPr id="5122" name="Picture 2" descr="C:\Users\Anique\Pictures\insulin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8774" y="2490788"/>
            <a:ext cx="4014390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69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188</TotalTime>
  <Words>189</Words>
  <Application>Microsoft Office PowerPoint</Application>
  <PresentationFormat>Diavoorstelling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Garamond</vt:lpstr>
      <vt:lpstr>Wingdings</vt:lpstr>
      <vt:lpstr>Organisch</vt:lpstr>
      <vt:lpstr>Diabetes</vt:lpstr>
      <vt:lpstr>Inleiding</vt:lpstr>
      <vt:lpstr>Wat is bloedsuikerspiegel</vt:lpstr>
      <vt:lpstr>Lichamelijke processen</vt:lpstr>
      <vt:lpstr>Te hoge bloedsuikerspiegel</vt:lpstr>
      <vt:lpstr>Symptomen</vt:lpstr>
      <vt:lpstr>Te lage bloedsuikerspiegel</vt:lpstr>
      <vt:lpstr>symptomen</vt:lpstr>
      <vt:lpstr>Lichamelijke processen</vt:lpstr>
      <vt:lpstr>Diabetes </vt:lpstr>
      <vt:lpstr>Diabetes</vt:lpstr>
      <vt:lpstr>tips voor een stabiele suikerspiegel</vt:lpstr>
      <vt:lpstr>Filmpje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Bloedsuikerspiegel</dc:title>
  <dc:creator>AniQ</dc:creator>
  <cp:lastModifiedBy>Lisanne Juurlink</cp:lastModifiedBy>
  <cp:revision>30</cp:revision>
  <dcterms:created xsi:type="dcterms:W3CDTF">2015-10-06T09:39:11Z</dcterms:created>
  <dcterms:modified xsi:type="dcterms:W3CDTF">2018-07-09T07:49:00Z</dcterms:modified>
</cp:coreProperties>
</file>